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F65"/>
    <a:srgbClr val="225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87CD8-B285-43B0-FA54-95BCE5E94F7C}" v="522" dt="2024-08-02T08:46:12.859"/>
    <p1510:client id="{9B4BCDC7-5BF9-FCDE-A167-1EAE8E4ACDB5}" v="53" dt="2024-08-02T08:59:25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63C232639A374B9DC34B05A8BDD9DA" ma:contentTypeVersion="18" ma:contentTypeDescription="Create a new document." ma:contentTypeScope="" ma:versionID="62aa0e4a2805e431586f7cd6a7623108">
  <xsd:schema xmlns:xsd="http://www.w3.org/2001/XMLSchema" xmlns:xs="http://www.w3.org/2001/XMLSchema" xmlns:p="http://schemas.microsoft.com/office/2006/metadata/properties" xmlns:ns2="9e524c25-bdb6-4b7b-a02a-4ac4d8052429" xmlns:ns3="3b6c2f01-9258-4348-a69f-714aa33e1a70" targetNamespace="http://schemas.microsoft.com/office/2006/metadata/properties" ma:root="true" ma:fieldsID="4aa6ea515b35671b0178a45bbab90e54" ns2:_="" ns3:_="">
    <xsd:import namespace="9e524c25-bdb6-4b7b-a02a-4ac4d8052429"/>
    <xsd:import namespace="3b6c2f01-9258-4348-a69f-714aa33e1a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24c25-bdb6-4b7b-a02a-4ac4d80524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3c3a554-380f-4f84-8be9-b4a63924f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c2f01-9258-4348-a69f-714aa33e1a7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969cfc6-fac7-48c3-ac5d-c48e6b73b0a3}" ma:internalName="TaxCatchAll" ma:showField="CatchAllData" ma:web="3b6c2f01-9258-4348-a69f-714aa33e1a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6c2f01-9258-4348-a69f-714aa33e1a70" xsi:nil="true"/>
    <lcf76f155ced4ddcb4097134ff3c332f xmlns="9e524c25-bdb6-4b7b-a02a-4ac4d80524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6161CC-4089-4E02-A352-24A1FA25DCEB}"/>
</file>

<file path=customXml/itemProps2.xml><?xml version="1.0" encoding="utf-8"?>
<ds:datastoreItem xmlns:ds="http://schemas.openxmlformats.org/officeDocument/2006/customXml" ds:itemID="{CDC24B03-FFF4-4843-87C1-4D8EE46CACF2}"/>
</file>

<file path=customXml/itemProps3.xml><?xml version="1.0" encoding="utf-8"?>
<ds:datastoreItem xmlns:ds="http://schemas.openxmlformats.org/officeDocument/2006/customXml" ds:itemID="{BDECBCE1-2441-4DEE-BB8D-F6089650304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2024-08-02T07:45:30Z</dcterms:created>
  <dcterms:modified xsi:type="dcterms:W3CDTF">2024-08-02T12:38:16Z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0x010100FA63C232639A374B9DC34B05A8BDD9DA</vt:lpwstr>
  </property>
</Properties>
</file>